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Lst>
  <p:sldSz cx="12192000" cy="6858000"/>
  <p:notesSz cx="6858000" cy="994537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41" d="100"/>
          <a:sy n="41" d="100"/>
        </p:scale>
        <p:origin x="42" y="11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endParaRPr kumimoji="1" lang="ja-JP" altLang="en-US"/>
          </a:p>
        </p:txBody>
      </p:sp>
      <p:sp>
        <p:nvSpPr>
          <p:cNvPr id="3" name="字幕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endParaRPr kumimoji="1" lang="ja-JP" altLang="en-US"/>
          </a:p>
        </p:txBody>
      </p:sp>
      <p:sp>
        <p:nvSpPr>
          <p:cNvPr id="4" name="日付プレースホルダー 3"/>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endParaRPr kumimoji="1" lang="ja-JP" altLang="en-US"/>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endParaRPr kumimoji="1" lang="ja-JP" altLang="en-US"/>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endParaRPr kumimoji="1" lang="ja-JP" altLang="en-US"/>
          </a:p>
        </p:txBody>
      </p:sp>
      <p:sp>
        <p:nvSpPr>
          <p:cNvPr id="5" name="日付プレースホルダー 4"/>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endParaRPr kumimoji="1" lang="ja-JP" altLang="en-US"/>
          </a:p>
        </p:txBody>
      </p:sp>
      <p:sp>
        <p:nvSpPr>
          <p:cNvPr id="5" name="日付プレースホルダー 4"/>
          <p:cNvSpPr>
            <a:spLocks noGrp="1"/>
          </p:cNvSpPr>
          <p:nvPr>
            <p:ph type="dt" sz="half" idx="10"/>
          </p:nvPr>
        </p:nvSpPr>
        <p:spPr/>
        <p:txBody>
          <a:bodyPr/>
          <a:lstStyle/>
          <a:p>
            <a:fld id="{0DCB50C2-0BA2-4C53-8AB5-CC6054D3B3E8}" type="datetimeFigureOut">
              <a:rPr kumimoji="1" lang="ja-JP" altLang="en-US" smtClean="0"/>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93FD8AE-C853-4861-BAF6-082A9632152A}" type="slidenum">
              <a:rPr kumimoji="1" lang="ja-JP" altLang="en-US" smtClean="0"/>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endParaRPr kumimoji="1" lang="ja-JP" altLang="en-US"/>
          </a:p>
          <a:p>
            <a:pPr lvl="1"/>
            <a:r>
              <a:rPr kumimoji="1" lang="ja-JP" altLang="en-US"/>
              <a:t>第 </a:t>
            </a:r>
            <a:r>
              <a:rPr kumimoji="1" lang="en-US" altLang="ja-JP"/>
              <a:t>2 </a:t>
            </a:r>
            <a:r>
              <a:rPr kumimoji="1" lang="ja-JP" altLang="en-US"/>
              <a:t>レベル</a:t>
            </a:r>
            <a:endParaRPr kumimoji="1" lang="ja-JP" altLang="en-US"/>
          </a:p>
          <a:p>
            <a:pPr lvl="2"/>
            <a:r>
              <a:rPr kumimoji="1" lang="ja-JP" altLang="en-US"/>
              <a:t>第 </a:t>
            </a:r>
            <a:r>
              <a:rPr kumimoji="1" lang="en-US" altLang="ja-JP"/>
              <a:t>3 </a:t>
            </a:r>
            <a:r>
              <a:rPr kumimoji="1" lang="ja-JP" altLang="en-US"/>
              <a:t>レベル</a:t>
            </a:r>
            <a:endParaRPr kumimoji="1" lang="ja-JP" altLang="en-US"/>
          </a:p>
          <a:p>
            <a:pPr lvl="3"/>
            <a:r>
              <a:rPr kumimoji="1" lang="ja-JP" altLang="en-US"/>
              <a:t>第 </a:t>
            </a:r>
            <a:r>
              <a:rPr kumimoji="1" lang="en-US" altLang="ja-JP"/>
              <a:t>4 </a:t>
            </a:r>
            <a:r>
              <a:rPr kumimoji="1" lang="ja-JP" altLang="en-US"/>
              <a:t>レベル</a:t>
            </a:r>
            <a:endParaRPr kumimoji="1" lang="ja-JP" altLang="en-US"/>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CB50C2-0BA2-4C53-8AB5-CC6054D3B3E8}" type="datetimeFigureOut">
              <a:rPr kumimoji="1" lang="ja-JP" altLang="en-US" smtClean="0"/>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FD8AE-C853-4861-BAF6-082A9632152A}" type="slidenum">
              <a:rPr kumimoji="1" lang="ja-JP" altLang="en-US" smtClean="0"/>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effectLst>
            <a:softEdge rad="12700"/>
          </a:effectLst>
        </p:spPr>
        <p:txBody>
          <a:bodyPr>
            <a:normAutofit/>
          </a:bodyPr>
          <a:lstStyle/>
          <a:p>
            <a:pPr algn="ctr"/>
            <a:r>
              <a:rPr lang="ja-JP" altLang="en-US" sz="6000" b="1" u="sng" dirty="0">
                <a:solidFill>
                  <a:schemeClr val="accent2">
                    <a:lumMod val="75000"/>
                  </a:schemeClr>
                </a:solidFill>
                <a:latin typeface="HG丸ｺﾞｼｯｸM-PRO" panose="020F0400000000000000" pitchFamily="50" charset="-128"/>
                <a:ea typeface="HG丸ｺﾞｼｯｸM-PRO" panose="020F0400000000000000" pitchFamily="50" charset="-128"/>
              </a:rPr>
              <a:t>スッキリストレッチ</a:t>
            </a:r>
            <a:endParaRPr kumimoji="1" lang="ja-JP" altLang="en-US" sz="6000" b="1" u="sng" dirty="0">
              <a:solidFill>
                <a:schemeClr val="accent2">
                  <a:lumMod val="75000"/>
                </a:schemeClr>
              </a:solidFill>
              <a:latin typeface="HG丸ｺﾞｼｯｸM-PRO" panose="020F0400000000000000" pitchFamily="50" charset="-128"/>
              <a:ea typeface="HG丸ｺﾞｼｯｸM-PRO" panose="020F0400000000000000" pitchFamily="50" charset="-128"/>
            </a:endParaRPr>
          </a:p>
        </p:txBody>
      </p:sp>
      <p:sp>
        <p:nvSpPr>
          <p:cNvPr id="7" name="テキスト ボックス 6"/>
          <p:cNvSpPr txBox="1"/>
          <p:nvPr/>
        </p:nvSpPr>
        <p:spPr>
          <a:xfrm>
            <a:off x="199616" y="1690688"/>
            <a:ext cx="3650587" cy="3014980"/>
          </a:xfrm>
          <a:prstGeom prst="rect">
            <a:avLst/>
          </a:prstGeom>
          <a:noFill/>
        </p:spPr>
        <p:txBody>
          <a:bodyPr wrap="square">
            <a:spAutoFit/>
          </a:bodyPr>
          <a:lstStyle/>
          <a:p>
            <a:r>
              <a:rPr kumimoji="1" lang="ja-JP" altLang="en-US" sz="2800" b="1" dirty="0">
                <a:latin typeface="HG丸ｺﾞｼｯｸM-PRO" panose="020F0400000000000000" pitchFamily="50" charset="-128"/>
                <a:ea typeface="HG丸ｺﾞｼｯｸM-PRO" panose="020F0400000000000000" pitchFamily="50" charset="-128"/>
              </a:rPr>
              <a:t>加齢や産後</a:t>
            </a:r>
            <a:r>
              <a:rPr kumimoji="1" lang="ja-JP" altLang="en-US" dirty="0">
                <a:latin typeface="HG丸ｺﾞｼｯｸM-PRO" panose="020F0400000000000000" pitchFamily="50" charset="-128"/>
                <a:ea typeface="HG丸ｺﾞｼｯｸM-PRO" panose="020F0400000000000000" pitchFamily="50" charset="-128"/>
              </a:rPr>
              <a:t>は体幹のバランスが崩れ体の中心（コア）や足全体に強い緊張や大きな負担がかかり、骨盤が前傾し腰椎のずれ</a:t>
            </a:r>
            <a:r>
              <a:rPr lang="ja-JP" altLang="en-US" dirty="0">
                <a:latin typeface="HG丸ｺﾞｼｯｸM-PRO" panose="020F0400000000000000" pitchFamily="50" charset="-128"/>
                <a:ea typeface="HG丸ｺﾞｼｯｸM-PRO" panose="020F0400000000000000" pitchFamily="50" charset="-128"/>
              </a:rPr>
              <a:t>を引き起こし</a:t>
            </a:r>
            <a:r>
              <a:rPr kumimoji="1" lang="ja-JP" altLang="en-US" dirty="0">
                <a:latin typeface="HG丸ｺﾞｼｯｸM-PRO" panose="020F0400000000000000" pitchFamily="50" charset="-128"/>
                <a:ea typeface="HG丸ｺﾞｼｯｸM-PRO" panose="020F0400000000000000" pitchFamily="50" charset="-128"/>
              </a:rPr>
              <a:t>腰痛等</a:t>
            </a:r>
            <a:r>
              <a:rPr kumimoji="1" lang="ja-JP" altLang="en-US" dirty="0">
                <a:latin typeface="HG丸ｺﾞｼｯｸM-PRO" panose="020F0400000000000000" pitchFamily="50" charset="-128"/>
                <a:ea typeface="HG丸ｺﾞｼｯｸM-PRO" panose="020F0400000000000000" pitchFamily="50" charset="-128"/>
              </a:rPr>
              <a:t>を起こしやすくなります。ストレッチングでバランスを元に戻しましょう。</a:t>
            </a:r>
            <a:endParaRPr kumimoji="1" lang="en-US" altLang="ja-JP" dirty="0">
              <a:latin typeface="HG丸ｺﾞｼｯｸM-PRO" panose="020F0400000000000000" pitchFamily="50" charset="-128"/>
              <a:ea typeface="HG丸ｺﾞｼｯｸM-PRO" panose="020F0400000000000000" pitchFamily="50" charset="-128"/>
            </a:endParaRPr>
          </a:p>
          <a:p>
            <a:r>
              <a:rPr lang="ja-JP" altLang="en-US" dirty="0">
                <a:latin typeface="HG丸ｺﾞｼｯｸM-PRO" panose="020F0400000000000000" pitchFamily="50" charset="-128"/>
                <a:ea typeface="HG丸ｺﾞｼｯｸM-PRO" panose="020F0400000000000000" pitchFamily="50" charset="-128"/>
              </a:rPr>
              <a:t>ストレッチは自分がやるより人にやってもらうことのほうが効果が医学的に認められています。</a:t>
            </a:r>
            <a:endParaRPr kumimoji="1" lang="ja-JP" altLang="en-US" dirty="0">
              <a:latin typeface="HG丸ｺﾞｼｯｸM-PRO" panose="020F0400000000000000" pitchFamily="50" charset="-128"/>
              <a:ea typeface="HG丸ｺﾞｼｯｸM-PRO" panose="020F0400000000000000" pitchFamily="50" charset="-128"/>
            </a:endParaRPr>
          </a:p>
        </p:txBody>
      </p:sp>
      <p:pic>
        <p:nvPicPr>
          <p:cNvPr id="4" name="Picture 2" descr="ソース画像を表示"/>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50203" y="2047583"/>
            <a:ext cx="8288262" cy="4681096"/>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
        <p:nvSpPr>
          <p:cNvPr id="18" name="テキスト ボックス 17"/>
          <p:cNvSpPr txBox="1"/>
          <p:nvPr/>
        </p:nvSpPr>
        <p:spPr>
          <a:xfrm>
            <a:off x="123498" y="4791624"/>
            <a:ext cx="3806962" cy="706755"/>
          </a:xfrm>
          <a:prstGeom prst="rect">
            <a:avLst/>
          </a:prstGeom>
          <a:noFill/>
        </p:spPr>
        <p:txBody>
          <a:bodyPr wrap="square">
            <a:spAutoFit/>
          </a:bodyPr>
          <a:lstStyle/>
          <a:p>
            <a:pPr marL="0" indent="0">
              <a:buNone/>
            </a:pPr>
            <a:r>
              <a:rPr lang="ja-JP" altLang="en-US" sz="4000" u="sng" dirty="0">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一回</a:t>
            </a:r>
            <a:r>
              <a:rPr kumimoji="1" lang="ja-JP" altLang="en-US" sz="4000" u="sng" dirty="0">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rPr>
              <a:t>２２００円</a:t>
            </a:r>
            <a:endParaRPr kumimoji="1" lang="ja-JP" altLang="en-US" sz="4000" u="sng" dirty="0">
              <a:effectLst>
                <a:outerShdw blurRad="38100" dist="38100" dir="2700000" algn="tl">
                  <a:srgbClr val="000000">
                    <a:alpha val="43137"/>
                  </a:srgbClr>
                </a:outerShdw>
              </a:effectLst>
              <a:latin typeface="HG丸ｺﾞｼｯｸM-PRO" panose="020F0400000000000000" pitchFamily="50" charset="-128"/>
              <a:ea typeface="HG丸ｺﾞｼｯｸM-PRO" panose="020F0400000000000000" pitchFamily="50" charset="-128"/>
            </a:endParaRPr>
          </a:p>
        </p:txBody>
      </p:sp>
      <p:sp>
        <p:nvSpPr>
          <p:cNvPr id="10" name="楕円 9"/>
          <p:cNvSpPr/>
          <p:nvPr/>
        </p:nvSpPr>
        <p:spPr>
          <a:xfrm>
            <a:off x="8311029" y="5062698"/>
            <a:ext cx="1385624" cy="1323916"/>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HG丸ｺﾞｼｯｸM-PRO" panose="020F0400000000000000" pitchFamily="50" charset="-128"/>
                <a:ea typeface="HG丸ｺﾞｼｯｸM-PRO" panose="020F0400000000000000" pitchFamily="50" charset="-128"/>
              </a:rPr>
              <a:t>腰痛</a:t>
            </a:r>
            <a:endParaRPr lang="en-US" altLang="ja-JP" dirty="0">
              <a:latin typeface="HG丸ｺﾞｼｯｸM-PRO" panose="020F0400000000000000" pitchFamily="50" charset="-128"/>
              <a:ea typeface="HG丸ｺﾞｼｯｸM-PRO" panose="020F0400000000000000" pitchFamily="50" charset="-128"/>
            </a:endParaRPr>
          </a:p>
          <a:p>
            <a:pPr algn="ctr"/>
            <a:r>
              <a:rPr lang="ja-JP" altLang="en-US" dirty="0">
                <a:latin typeface="HG丸ｺﾞｼｯｸM-PRO" panose="020F0400000000000000" pitchFamily="50" charset="-128"/>
                <a:ea typeface="HG丸ｺﾞｼｯｸM-PRO" panose="020F0400000000000000" pitchFamily="50" charset="-128"/>
              </a:rPr>
              <a:t>改善</a:t>
            </a:r>
            <a:endParaRPr kumimoji="1" lang="ja-JP" altLang="en-US" dirty="0">
              <a:latin typeface="HG丸ｺﾞｼｯｸM-PRO" panose="020F0400000000000000" pitchFamily="50" charset="-128"/>
              <a:ea typeface="HG丸ｺﾞｼｯｸM-PRO" panose="020F0400000000000000" pitchFamily="50" charset="-128"/>
            </a:endParaRPr>
          </a:p>
        </p:txBody>
      </p:sp>
      <p:sp>
        <p:nvSpPr>
          <p:cNvPr id="8" name="楕円 7"/>
          <p:cNvSpPr/>
          <p:nvPr/>
        </p:nvSpPr>
        <p:spPr>
          <a:xfrm>
            <a:off x="10425843" y="5062698"/>
            <a:ext cx="1385624" cy="1323916"/>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HG丸ｺﾞｼｯｸM-PRO" panose="020F0400000000000000" pitchFamily="50" charset="-128"/>
                <a:ea typeface="HG丸ｺﾞｼｯｸM-PRO" panose="020F0400000000000000" pitchFamily="50" charset="-128"/>
              </a:rPr>
              <a:t>猫背</a:t>
            </a:r>
            <a:endParaRPr lang="en-US" altLang="ja-JP" dirty="0">
              <a:latin typeface="HG丸ｺﾞｼｯｸM-PRO" panose="020F0400000000000000" pitchFamily="50" charset="-128"/>
              <a:ea typeface="HG丸ｺﾞｼｯｸM-PRO" panose="020F0400000000000000" pitchFamily="50" charset="-128"/>
            </a:endParaRPr>
          </a:p>
          <a:p>
            <a:pPr algn="ctr"/>
            <a:r>
              <a:rPr lang="ja-JP" altLang="en-US" dirty="0">
                <a:latin typeface="HG丸ｺﾞｼｯｸM-PRO" panose="020F0400000000000000" pitchFamily="50" charset="-128"/>
                <a:ea typeface="HG丸ｺﾞｼｯｸM-PRO" panose="020F0400000000000000" pitchFamily="50" charset="-128"/>
              </a:rPr>
              <a:t>改善</a:t>
            </a:r>
            <a:endParaRPr kumimoji="1" lang="ja-JP" altLang="en-US" dirty="0">
              <a:latin typeface="HG丸ｺﾞｼｯｸM-PRO" panose="020F0400000000000000" pitchFamily="50" charset="-128"/>
              <a:ea typeface="HG丸ｺﾞｼｯｸM-PRO" panose="020F0400000000000000" pitchFamily="50" charset="-128"/>
            </a:endParaRPr>
          </a:p>
        </p:txBody>
      </p:sp>
      <p:sp>
        <p:nvSpPr>
          <p:cNvPr id="14" name="楕円 13"/>
          <p:cNvSpPr/>
          <p:nvPr/>
        </p:nvSpPr>
        <p:spPr>
          <a:xfrm>
            <a:off x="4147883" y="5005310"/>
            <a:ext cx="1385624" cy="1323916"/>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ja-JP" altLang="en-US" dirty="0">
                <a:latin typeface="HG丸ｺﾞｼｯｸM-PRO" panose="020F0400000000000000" pitchFamily="50" charset="-128"/>
                <a:ea typeface="HG丸ｺﾞｼｯｸM-PRO" panose="020F0400000000000000" pitchFamily="50" charset="-128"/>
              </a:rPr>
              <a:t>姿勢</a:t>
            </a:r>
            <a:endParaRPr lang="en-US" altLang="ja-JP" dirty="0">
              <a:latin typeface="HG丸ｺﾞｼｯｸM-PRO" panose="020F0400000000000000" pitchFamily="50" charset="-128"/>
              <a:ea typeface="HG丸ｺﾞｼｯｸM-PRO" panose="020F0400000000000000" pitchFamily="50" charset="-128"/>
            </a:endParaRPr>
          </a:p>
          <a:p>
            <a:pPr algn="ctr"/>
            <a:r>
              <a:rPr lang="ja-JP" altLang="en-US" dirty="0">
                <a:latin typeface="HG丸ｺﾞｼｯｸM-PRO" panose="020F0400000000000000" pitchFamily="50" charset="-128"/>
                <a:ea typeface="HG丸ｺﾞｼｯｸM-PRO" panose="020F0400000000000000" pitchFamily="50" charset="-128"/>
              </a:rPr>
              <a:t>改善</a:t>
            </a:r>
            <a:endParaRPr kumimoji="1" lang="ja-JP" altLang="en-US" dirty="0">
              <a:latin typeface="HG丸ｺﾞｼｯｸM-PRO" panose="020F0400000000000000" pitchFamily="50" charset="-128"/>
              <a:ea typeface="HG丸ｺﾞｼｯｸM-PRO" panose="020F0400000000000000" pitchFamily="50" charset="-128"/>
            </a:endParaRPr>
          </a:p>
        </p:txBody>
      </p:sp>
      <p:sp>
        <p:nvSpPr>
          <p:cNvPr id="12" name="楕円 11"/>
          <p:cNvSpPr/>
          <p:nvPr/>
        </p:nvSpPr>
        <p:spPr>
          <a:xfrm>
            <a:off x="6196215" y="5066394"/>
            <a:ext cx="1385624" cy="1323916"/>
          </a:xfrm>
          <a:prstGeom prst="ellips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400000000000000" pitchFamily="50" charset="-128"/>
                <a:ea typeface="HG丸ｺﾞｼｯｸM-PRO" panose="020F0400000000000000" pitchFamily="50" charset="-128"/>
              </a:rPr>
              <a:t>肩こり改善</a:t>
            </a:r>
            <a:endParaRPr kumimoji="1" lang="ja-JP" altLang="en-US" dirty="0">
              <a:latin typeface="HG丸ｺﾞｼｯｸM-PRO" panose="020F0400000000000000" pitchFamily="50" charset="-128"/>
              <a:ea typeface="HG丸ｺﾞｼｯｸM-PRO" panose="020F0400000000000000" pitchFamily="50" charset="-128"/>
            </a:endParaRPr>
          </a:p>
        </p:txBody>
      </p:sp>
      <p:sp>
        <p:nvSpPr>
          <p:cNvPr id="3" name="吹き出し: 円形 2"/>
          <p:cNvSpPr/>
          <p:nvPr/>
        </p:nvSpPr>
        <p:spPr>
          <a:xfrm>
            <a:off x="10229031" y="903181"/>
            <a:ext cx="1779247" cy="1144402"/>
          </a:xfrm>
          <a:prstGeom prst="wedgeEllipseCallout">
            <a:avLst>
              <a:gd name="adj1" fmla="val -82689"/>
              <a:gd name="adj2" fmla="val -22304"/>
            </a:avLst>
          </a:prstGeom>
          <a:ln w="76200"/>
        </p:spPr>
        <p:style>
          <a:lnRef idx="2">
            <a:schemeClr val="accent4"/>
          </a:lnRef>
          <a:fillRef idx="1">
            <a:schemeClr val="lt1"/>
          </a:fillRef>
          <a:effectRef idx="0">
            <a:schemeClr val="accent4"/>
          </a:effectRef>
          <a:fontRef idx="minor">
            <a:schemeClr val="dk1"/>
          </a:fontRef>
        </p:style>
        <p:txBody>
          <a:bodyPr rtlCol="0" anchor="ctr"/>
          <a:lstStyle/>
          <a:p>
            <a:pPr algn="ctr"/>
            <a:r>
              <a:rPr lang="ja-JP" altLang="en-US" dirty="0"/>
              <a:t>所要時間</a:t>
            </a:r>
            <a:endParaRPr lang="en-US" altLang="ja-JP" dirty="0"/>
          </a:p>
          <a:p>
            <a:pPr algn="ctr"/>
            <a:r>
              <a:rPr lang="ja-JP" altLang="en-US" dirty="0"/>
              <a:t>２０分</a:t>
            </a:r>
            <a:endParaRPr kumimoji="1" lang="ja-JP" altLang="en-US" dirty="0"/>
          </a:p>
        </p:txBody>
      </p:sp>
      <p:sp>
        <p:nvSpPr>
          <p:cNvPr id="5" name="四角形: 角を丸くする 4"/>
          <p:cNvSpPr/>
          <p:nvPr/>
        </p:nvSpPr>
        <p:spPr>
          <a:xfrm rot="19615031">
            <a:off x="443717" y="477303"/>
            <a:ext cx="1957826" cy="709534"/>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a:t>気持ちいい～</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187</Words>
  <Application>WPS Presentation</Application>
  <PresentationFormat>ワイド画面</PresentationFormat>
  <Paragraphs>23</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ＭＳ Ｐゴシック</vt:lpstr>
      <vt:lpstr>Wingdings</vt:lpstr>
      <vt:lpstr>HG丸ｺﾞｼｯｸM-PRO</vt:lpstr>
      <vt:lpstr>游ゴシック</vt:lpstr>
      <vt:lpstr>Microsoft YaHei</vt:lpstr>
      <vt:lpstr>ＭＳ Ｐゴシック</vt:lpstr>
      <vt:lpstr>Arial Unicode MS</vt:lpstr>
      <vt:lpstr>游ゴシック Light</vt:lpstr>
      <vt:lpstr>Calibri</vt:lpstr>
      <vt:lpstr>Office テーマ</vt:lpstr>
      <vt:lpstr>スッキリストレッチ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お疲れ様です。 ご出産おめでとうございます。</dc:title>
  <dc:creator>kyunaikhaki@outlook.jp</dc:creator>
  <cp:lastModifiedBy>usesr</cp:lastModifiedBy>
  <cp:revision>5</cp:revision>
  <cp:lastPrinted>2022-09-09T06:44:00Z</cp:lastPrinted>
  <dcterms:created xsi:type="dcterms:W3CDTF">2022-09-06T05:03:00Z</dcterms:created>
  <dcterms:modified xsi:type="dcterms:W3CDTF">2023-01-12T00:49:24Z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1041-11.8.2.8498</vt:lpwstr>
  </property>
</Properties>
</file>